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6"/>
  </p:notesMasterIdLst>
  <p:sldIdLst>
    <p:sldId id="256" r:id="rId3"/>
    <p:sldId id="276" r:id="rId4"/>
    <p:sldId id="433" r:id="rId5"/>
    <p:sldId id="273" r:id="rId7"/>
  </p:sldIdLst>
  <p:sldSz cx="12192000" cy="6858000"/>
  <p:notesSz cx="6858000" cy="9144000"/>
  <p:embeddedFontLst>
    <p:embeddedFont>
      <p:font typeface="微软雅黑" panose="020B0503020204020204" pitchFamily="34" charset="-122"/>
      <p:regular r:id="rId11"/>
    </p:embeddedFont>
    <p:embeddedFont>
      <p:font typeface="方正大黑体_GBK" panose="02010600010101010101" charset="-122"/>
      <p:regular r:id="rId12"/>
    </p:embeddedFont>
    <p:embeddedFont>
      <p:font typeface="等线" panose="02010600030101010101" charset="-122"/>
      <p:regular r:id="rId13"/>
    </p:embeddedFont>
    <p:embeddedFont>
      <p:font typeface="等线 Light" panose="02010600030101010101" charset="-122"/>
      <p:regular r:id="rId14"/>
    </p:embeddedFont>
    <p:embeddedFont>
      <p:font typeface="Calibri" panose="020F0502020204030204" charset="0"/>
      <p:regular r:id="rId15"/>
      <p:bold r:id="rId16"/>
      <p:italic r:id="rId17"/>
      <p:boldItalic r:id="rId18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3B5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56" autoAdjust="0"/>
    <p:restoredTop sz="94660"/>
  </p:normalViewPr>
  <p:slideViewPr>
    <p:cSldViewPr snapToGrid="0">
      <p:cViewPr>
        <p:scale>
          <a:sx n="78" d="100"/>
          <a:sy n="78" d="100"/>
        </p:scale>
        <p:origin x="1776" y="5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viewProps" Target="viewProps.xml"/><Relationship Id="rId8" Type="http://schemas.openxmlformats.org/officeDocument/2006/relationships/presProps" Target="presProps.xml"/><Relationship Id="rId7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font" Target="fonts/font8.fntdata"/><Relationship Id="rId17" Type="http://schemas.openxmlformats.org/officeDocument/2006/relationships/font" Target="fonts/font7.fntdata"/><Relationship Id="rId16" Type="http://schemas.openxmlformats.org/officeDocument/2006/relationships/font" Target="fonts/font6.fntdata"/><Relationship Id="rId15" Type="http://schemas.openxmlformats.org/officeDocument/2006/relationships/font" Target="fonts/font5.fntdata"/><Relationship Id="rId14" Type="http://schemas.openxmlformats.org/officeDocument/2006/relationships/font" Target="fonts/font4.fntdata"/><Relationship Id="rId13" Type="http://schemas.openxmlformats.org/officeDocument/2006/relationships/font" Target="fonts/font3.fntdata"/><Relationship Id="rId12" Type="http://schemas.openxmlformats.org/officeDocument/2006/relationships/font" Target="fonts/font2.fntdata"/><Relationship Id="rId11" Type="http://schemas.openxmlformats.org/officeDocument/2006/relationships/font" Target="fonts/font1.fntdata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/Relationships>
</file>

<file path=ppt/media/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6060990" y="1588358"/>
            <a:ext cx="762000" cy="762000"/>
            <a:chOff x="-695325" y="2305050"/>
            <a:chExt cx="1028700" cy="1028700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-695325" y="2305050"/>
              <a:ext cx="10287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连接符 5"/>
            <p:cNvCxnSpPr/>
            <p:nvPr/>
          </p:nvCxnSpPr>
          <p:spPr>
            <a:xfrm rot="16200000">
              <a:off x="-1209675" y="2819400"/>
              <a:ext cx="10287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/>
          <p:cNvSpPr txBox="1"/>
          <p:nvPr/>
        </p:nvSpPr>
        <p:spPr>
          <a:xfrm>
            <a:off x="6337300" y="1654810"/>
            <a:ext cx="534289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600" b="1" dirty="0">
                <a:solidFill>
                  <a:schemeClr val="bg1"/>
                </a:solidFill>
              </a:rPr>
              <a:t>Docker</a:t>
            </a:r>
            <a:r>
              <a:rPr lang="zh-CN" altLang="en-US" sz="6600" b="1" dirty="0">
                <a:solidFill>
                  <a:schemeClr val="bg1"/>
                </a:solidFill>
              </a:rPr>
              <a:t>进阶</a:t>
            </a:r>
            <a:endParaRPr lang="zh-CN" altLang="en-US" sz="6600" b="1" dirty="0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984789" y="2763030"/>
            <a:ext cx="4667249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</a:rPr>
              <a:t>docker-compose</a:t>
            </a:r>
            <a:endParaRPr lang="en-US" altLang="zh-CN" sz="3200" dirty="0">
              <a:solidFill>
                <a:schemeClr val="bg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060990" y="4479619"/>
            <a:ext cx="140843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讲师：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@</a:t>
            </a:r>
            <a:r>
              <a:rPr 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刘智</a:t>
            </a:r>
            <a:endParaRPr 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7334250" y="2510273"/>
            <a:ext cx="3762375" cy="672178"/>
            <a:chOff x="5715000" y="1581359"/>
            <a:chExt cx="3762375" cy="672178"/>
          </a:xfrm>
        </p:grpSpPr>
        <p:grpSp>
          <p:nvGrpSpPr>
            <p:cNvPr id="7" name="组合 6"/>
            <p:cNvGrpSpPr/>
            <p:nvPr/>
          </p:nvGrpSpPr>
          <p:grpSpPr>
            <a:xfrm>
              <a:off x="5715000" y="1581359"/>
              <a:ext cx="381000" cy="381000"/>
              <a:chOff x="-695325" y="2305050"/>
              <a:chExt cx="1028700" cy="1028700"/>
            </a:xfrm>
          </p:grpSpPr>
          <p:cxnSp>
            <p:nvCxnSpPr>
              <p:cNvPr id="3" name="直接连接符 2"/>
              <p:cNvCxnSpPr/>
              <p:nvPr/>
            </p:nvCxnSpPr>
            <p:spPr>
              <a:xfrm>
                <a:off x="-695325" y="2305050"/>
                <a:ext cx="10287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直接连接符 5"/>
              <p:cNvCxnSpPr/>
              <p:nvPr/>
            </p:nvCxnSpPr>
            <p:spPr>
              <a:xfrm rot="16200000">
                <a:off x="-1209675" y="2819400"/>
                <a:ext cx="10287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文本框 8"/>
            <p:cNvSpPr txBox="1"/>
            <p:nvPr/>
          </p:nvSpPr>
          <p:spPr>
            <a:xfrm>
              <a:off x="5800725" y="1669972"/>
              <a:ext cx="3676650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</a:rPr>
                <a:t>docker compose</a:t>
              </a:r>
              <a:endParaRPr lang="en-US" altLang="zh-CN" sz="3200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2" name="组合 1"/>
          <p:cNvGrpSpPr/>
          <p:nvPr/>
        </p:nvGrpSpPr>
        <p:grpSpPr>
          <a:xfrm>
            <a:off x="4277360" y="379706"/>
            <a:ext cx="3048000" cy="536963"/>
            <a:chOff x="6617" y="513"/>
            <a:chExt cx="6400" cy="1128"/>
          </a:xfrm>
        </p:grpSpPr>
        <p:sp>
          <p:nvSpPr>
            <p:cNvPr id="23" name="文本框 27"/>
            <p:cNvSpPr txBox="1"/>
            <p:nvPr/>
          </p:nvSpPr>
          <p:spPr>
            <a:xfrm>
              <a:off x="7160" y="513"/>
              <a:ext cx="5316" cy="77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COMPOSE</a:t>
              </a:r>
              <a:endPara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6617" y="965"/>
              <a:ext cx="6400" cy="67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en-US" altLang="zh-CN" sz="750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compose</a:t>
              </a:r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450850" y="1231265"/>
            <a:ext cx="461962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1600">
                <a:latin typeface="方正大黑体_GBK" panose="02010600010101010101" charset="-122"/>
                <a:ea typeface="方正大黑体_GBK" panose="02010600010101010101" charset="-122"/>
                <a:cs typeface="宋体" panose="02010600030101010101" pitchFamily="2" charset="-122"/>
              </a:rPr>
              <a:t>tasks</a:t>
            </a:r>
            <a:r>
              <a:rPr lang="zh-CN" altLang="en-US" sz="1600">
                <a:latin typeface="方正大黑体_GBK" panose="02010600010101010101" charset="-122"/>
                <a:ea typeface="方正大黑体_GBK" panose="02010600010101010101" charset="-122"/>
                <a:cs typeface="宋体" panose="02010600030101010101" pitchFamily="2" charset="-122"/>
              </a:rPr>
              <a:t>状态机</a:t>
            </a:r>
            <a:endParaRPr lang="zh-CN" altLang="en-US" sz="1600">
              <a:latin typeface="方正大黑体_GBK" panose="02010600010101010101" charset="-122"/>
              <a:ea typeface="方正大黑体_GBK" panose="02010600010101010101" charset="-122"/>
              <a:cs typeface="宋体" panose="02010600030101010101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50850" y="1697990"/>
            <a:ext cx="3521075" cy="5708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30000"/>
              </a:lnSpc>
            </a:pP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task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，最小调度单元，如前管理多版本</a:t>
            </a: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container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，是</a:t>
            </a: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service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副本单位状态容器</a:t>
            </a:r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759460" y="3413760"/>
            <a:ext cx="96964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NEW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995170" y="3413760"/>
            <a:ext cx="123888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PENDING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464560" y="3413760"/>
            <a:ext cx="123888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ASSIGNED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963160" y="2884170"/>
            <a:ext cx="123888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ACCEPTED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963160" y="3943350"/>
            <a:ext cx="123888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REJECTED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6626860" y="2884170"/>
            <a:ext cx="123888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PREPARING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8142605" y="2884170"/>
            <a:ext cx="123888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STARTING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9597390" y="2884170"/>
            <a:ext cx="123888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RUNNING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0325100" y="3623310"/>
            <a:ext cx="123888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COMPLETED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8772525" y="3623310"/>
            <a:ext cx="123888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FAILED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6903720" y="4409440"/>
            <a:ext cx="123888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SHUTDOWN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6903720" y="5098415"/>
            <a:ext cx="123888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ORPHANED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6903720" y="5787390"/>
            <a:ext cx="123888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REMOVE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5715000" y="1390650"/>
            <a:ext cx="762000" cy="762000"/>
            <a:chOff x="-695325" y="2305050"/>
            <a:chExt cx="1028700" cy="1028700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-695325" y="2305050"/>
              <a:ext cx="10287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连接符 5"/>
            <p:cNvCxnSpPr/>
            <p:nvPr/>
          </p:nvCxnSpPr>
          <p:spPr>
            <a:xfrm rot="16200000">
              <a:off x="-1209675" y="2819400"/>
              <a:ext cx="10287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/>
          <p:cNvSpPr txBox="1"/>
          <p:nvPr/>
        </p:nvSpPr>
        <p:spPr>
          <a:xfrm>
            <a:off x="5991225" y="1457325"/>
            <a:ext cx="582612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600" b="1" dirty="0">
                <a:solidFill>
                  <a:schemeClr val="bg1"/>
                </a:solidFill>
                <a:sym typeface="+mn-ea"/>
              </a:rPr>
              <a:t>Docker</a:t>
            </a:r>
            <a:r>
              <a:rPr lang="zh-CN" altLang="en-US" sz="6600" b="1" dirty="0">
                <a:solidFill>
                  <a:schemeClr val="bg1"/>
                </a:solidFill>
                <a:sym typeface="+mn-ea"/>
              </a:rPr>
              <a:t>进阶</a:t>
            </a:r>
            <a:endParaRPr lang="zh-CN" altLang="en-US" sz="6600" b="1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638799" y="2565322"/>
            <a:ext cx="46672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3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感谢观看 </a:t>
            </a:r>
            <a:r>
              <a:rPr lang="en-US" altLang="zh-CN" sz="3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 YOU</a:t>
            </a:r>
            <a:endParaRPr lang="en-US" altLang="zh-CN" sz="32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715000" y="3917421"/>
            <a:ext cx="140843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讲师：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@</a:t>
            </a:r>
            <a:r>
              <a:rPr 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刘智</a:t>
            </a:r>
            <a:endParaRPr 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247</Words>
  <Application>WPS 演示</Application>
  <PresentationFormat>宽屏</PresentationFormat>
  <Paragraphs>48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4" baseType="lpstr">
      <vt:lpstr>Arial</vt:lpstr>
      <vt:lpstr>宋体</vt:lpstr>
      <vt:lpstr>Wingdings</vt:lpstr>
      <vt:lpstr>微软雅黑</vt:lpstr>
      <vt:lpstr>方正大黑体_GBK</vt:lpstr>
      <vt:lpstr>等线</vt:lpstr>
      <vt:lpstr>Arial Unicode MS</vt:lpstr>
      <vt:lpstr>等线 Light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zccv</dc:creator>
  <cp:lastModifiedBy>刘智</cp:lastModifiedBy>
  <cp:revision>59</cp:revision>
  <dcterms:created xsi:type="dcterms:W3CDTF">2018-10-08T02:46:00Z</dcterms:created>
  <dcterms:modified xsi:type="dcterms:W3CDTF">2020-11-27T06:42:40Z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2052-11.1.0.10024</vt:lpwstr>
  </property>
</Properties>
</file>

<file path=docProps/thumbnail.jpeg>
</file>